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253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67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995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2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362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466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641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950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28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256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373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57104-B41A-4338-AFDC-4A81CEA586A6}" type="datetimeFigureOut">
              <a:rPr lang="en-US" smtClean="0"/>
              <a:t>4/4/2020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6B0CB-00A7-4768-8D4E-E826B7D56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63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SENTENCE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Types of sentence according to meaning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53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Exercise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Consult High School English Grammar Page No 2, Exercise 1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997196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25625"/>
            <a:ext cx="10515600" cy="35577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9600" dirty="0" smtClean="0"/>
              <a:t>Any Question?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1674724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1. When we speak or write we use words. We generally use these words in groups; as, </a:t>
            </a:r>
          </a:p>
          <a:p>
            <a:r>
              <a:rPr lang="en-US" sz="4400" dirty="0" smtClean="0"/>
              <a:t>Little Jack Homer sat in a corner.  </a:t>
            </a:r>
          </a:p>
          <a:p>
            <a:r>
              <a:rPr lang="en-US" sz="4400" dirty="0" smtClean="0"/>
              <a:t>A group of words like this, which makes complete sense, is called a Sentence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630422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2. Sentences are of four kinds:  </a:t>
            </a:r>
          </a:p>
          <a:p>
            <a:r>
              <a:rPr lang="en-US" dirty="0" smtClean="0"/>
              <a:t>(1) Those which make statements or assertions; as, Humpty Dumpty sat on a wall. </a:t>
            </a:r>
          </a:p>
          <a:p>
            <a:r>
              <a:rPr lang="en-US" dirty="0" smtClean="0"/>
              <a:t>(2) Those which ask questions; as Where do you live? </a:t>
            </a:r>
          </a:p>
          <a:p>
            <a:r>
              <a:rPr lang="en-US" dirty="0" smtClean="0"/>
              <a:t>(3) Those which express commands, requests, or entreaties; as,  Be quiet. Have mercy upon us. </a:t>
            </a:r>
          </a:p>
          <a:p>
            <a:r>
              <a:rPr lang="en-US" dirty="0" smtClean="0"/>
              <a:t>(4) Those which express strong feelings; as,  How cold the night is! What a shame!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62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28600" lvl="0" indent="-228600">
              <a:spcBef>
                <a:spcPts val="1000"/>
              </a:spcBef>
            </a:pPr>
            <a:r>
              <a:rPr lang="en-US" sz="5400" dirty="0" smtClean="0">
                <a:solidFill>
                  <a:prstClr val="black"/>
                </a:solidFill>
                <a:latin typeface="Calibri" panose="020F0502020204030204"/>
              </a:rPr>
              <a:t>Declarative </a:t>
            </a:r>
            <a:r>
              <a:rPr lang="en-US" sz="5400" dirty="0">
                <a:solidFill>
                  <a:prstClr val="black"/>
                </a:solidFill>
                <a:latin typeface="Calibri" panose="020F0502020204030204"/>
              </a:rPr>
              <a:t>or Assertive sentence. </a:t>
            </a:r>
            <a:br>
              <a:rPr lang="en-US" sz="5400" dirty="0">
                <a:solidFill>
                  <a:prstClr val="black"/>
                </a:solidFill>
                <a:latin typeface="Calibri" panose="020F0502020204030204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A sentence that makes a statement or assertion is called a Declarative or Assertive sentence. </a:t>
            </a:r>
          </a:p>
          <a:p>
            <a:r>
              <a:rPr lang="en-US" sz="5400" dirty="0" smtClean="0"/>
              <a:t>Like: He will go to school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164796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Interrogative sentence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A sentence that asks a question is called an Interrogative sentence. </a:t>
            </a:r>
          </a:p>
          <a:p>
            <a:r>
              <a:rPr lang="en-US" sz="5400" dirty="0" smtClean="0"/>
              <a:t> Has he gone to market?</a:t>
            </a:r>
          </a:p>
          <a:p>
            <a:r>
              <a:rPr lang="en-US" sz="5400" dirty="0" smtClean="0"/>
              <a:t>Does the farmer go to farm?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771612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Imperative sentence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A sentence that expresses a command or an entreaty is called an Imperative sentence. </a:t>
            </a:r>
          </a:p>
          <a:p>
            <a:r>
              <a:rPr lang="en-US" sz="4400" dirty="0" smtClean="0"/>
              <a:t>Sit down.</a:t>
            </a:r>
          </a:p>
          <a:p>
            <a:r>
              <a:rPr lang="en-US" sz="4400" dirty="0" smtClean="0"/>
              <a:t>Go out</a:t>
            </a:r>
          </a:p>
          <a:p>
            <a:r>
              <a:rPr lang="en-US" sz="4400" dirty="0" smtClean="0"/>
              <a:t>Fetch me a glass of water, please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66064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Exclamatory sentence. 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A sentence that expresses strong feeling is called an Exclamatory sentence. </a:t>
            </a:r>
          </a:p>
          <a:p>
            <a:r>
              <a:rPr lang="en-US" sz="4800" dirty="0" smtClean="0"/>
              <a:t>Alas! We lost the match.</a:t>
            </a:r>
          </a:p>
          <a:p>
            <a:r>
              <a:rPr lang="en-US" sz="4800" dirty="0" smtClean="0"/>
              <a:t>Hurrah! I have won the prize.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957748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 and predicate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When we make a sentence: </a:t>
            </a:r>
          </a:p>
          <a:p>
            <a:r>
              <a:rPr lang="en-US" sz="4000" dirty="0" smtClean="0"/>
              <a:t>(1) We name some person or thing; and </a:t>
            </a:r>
          </a:p>
          <a:p>
            <a:r>
              <a:rPr lang="en-US" sz="4000" dirty="0" smtClean="0"/>
              <a:t>(2) Say something about that person or thing.</a:t>
            </a:r>
          </a:p>
          <a:p>
            <a:r>
              <a:rPr lang="en-US" sz="4000" dirty="0" smtClean="0"/>
              <a:t>In other words, we must have a subject to speak about and we must say or predicate something about that subject. </a:t>
            </a:r>
          </a:p>
          <a:p>
            <a:pPr marL="0" indent="0">
              <a:buNone/>
            </a:pPr>
            <a:r>
              <a:rPr lang="en-US" sz="4000" dirty="0" smtClean="0"/>
              <a:t>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74391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Subject and predicate: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Hence every sentence has two parts: </a:t>
            </a:r>
          </a:p>
          <a:p>
            <a:r>
              <a:rPr lang="en-US" dirty="0" smtClean="0"/>
              <a:t>(1) The part which names the person or thing we are speaking about. This is called the Subject of the sentence. </a:t>
            </a:r>
          </a:p>
          <a:p>
            <a:r>
              <a:rPr lang="en-US" dirty="0" smtClean="0"/>
              <a:t>(2) The part which tells something about the Subject. This is called the Predicate of the sentence. </a:t>
            </a:r>
          </a:p>
          <a:p>
            <a:r>
              <a:rPr lang="en-US" dirty="0" smtClean="0"/>
              <a:t> The Subject of a sentence usually comes first, but occasionally it is put after the Predicate; as, Here comes the bus. Sweet are the uses of adversity. </a:t>
            </a:r>
          </a:p>
          <a:p>
            <a:r>
              <a:rPr lang="en-US" dirty="0" smtClean="0"/>
              <a:t> In Imperative sentences the Subject is left out; as, Sit down. [Here the Subject You is understood].  Thank him. [Here too the Subject You is understood.]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440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452</Words>
  <Application>Microsoft Office PowerPoint</Application>
  <PresentationFormat>Widescreen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THE SENTENCE </vt:lpstr>
      <vt:lpstr>PowerPoint Presentation</vt:lpstr>
      <vt:lpstr>Kinds </vt:lpstr>
      <vt:lpstr>Declarative or Assertive sentence.  </vt:lpstr>
      <vt:lpstr>Interrogative sentence</vt:lpstr>
      <vt:lpstr>Imperative sentence</vt:lpstr>
      <vt:lpstr>Exclamatory sentence. </vt:lpstr>
      <vt:lpstr>Subject and predicate</vt:lpstr>
      <vt:lpstr>Subject and predicate: Cont.</vt:lpstr>
      <vt:lpstr>Exercise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SENTENCE</dc:title>
  <dc:creator>Windows User</dc:creator>
  <cp:lastModifiedBy>Windows User</cp:lastModifiedBy>
  <cp:revision>2</cp:revision>
  <dcterms:created xsi:type="dcterms:W3CDTF">2020-04-04T16:21:46Z</dcterms:created>
  <dcterms:modified xsi:type="dcterms:W3CDTF">2020-04-04T16:30:37Z</dcterms:modified>
</cp:coreProperties>
</file>